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8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4877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330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43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26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63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4456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481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757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087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53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736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73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62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400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91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8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6BEFC8-5B41-4601-9DA0-197B1D75ED16}" type="datetimeFigureOut">
              <a:rPr lang="en-IN" smtClean="0"/>
              <a:t>05-01-2026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BE3418-2D84-4CE6-8F65-6BAF19CC8D5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006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611517"/>
            <a:ext cx="6913329" cy="2390115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GB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GB" sz="3600" b="1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GB" sz="36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GB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GB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GB" sz="3600" b="1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GB" sz="36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GB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GB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GB" sz="3600" b="1" dirty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GB" sz="36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GB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GB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as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বাণিজ্য শিক্ষা</a:t>
            </a:r>
            <a:br>
              <a:rPr lang="as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as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একটি উন্নত ভবিষ্যতের দিশা</a:t>
            </a:r>
            <a:br>
              <a:rPr lang="as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as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স্নাতক স্তরে কমার্স (</a:t>
            </a:r>
            <a:r>
              <a:rPr lang="en-IN" sz="3600" b="1" dirty="0" err="1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B.Com</a:t>
            </a:r>
            <a:r>
              <a:rPr lang="en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br>
              <a:rPr lang="en-IN" sz="3600" b="1" dirty="0" smtClean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36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কমার্স বিভাগ, শান্তিপুর কলেজ</a:t>
            </a:r>
            <a:br>
              <a:rPr lang="as-IN" sz="28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2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846907"/>
            <a:ext cx="9601196" cy="439092"/>
          </a:xfrm>
        </p:spPr>
        <p:txBody>
          <a:bodyPr>
            <a:noAutofit/>
          </a:bodyPr>
          <a:lstStyle/>
          <a:p>
            <a:r>
              <a:rPr lang="as-IN" sz="6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সমাপ্তি</a:t>
            </a:r>
            <a:br>
              <a:rPr lang="as-IN" sz="66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66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33322"/>
            <a:ext cx="9601196" cy="2942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s-IN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কমার্স বিভাগ, শান্তিপুর </a:t>
            </a:r>
            <a:r>
              <a:rPr lang="as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কলেজ</a:t>
            </a:r>
            <a:r>
              <a:rPr lang="en-GB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সকল </a:t>
            </a:r>
            <a:r>
              <a:rPr lang="as-IN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আগত ছাত্রছাত্রীকে স্বাগত </a:t>
            </a:r>
            <a:r>
              <a:rPr lang="as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জানায়</a:t>
            </a:r>
            <a:r>
              <a:rPr lang="en-GB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 </a:t>
            </a:r>
            <a:r>
              <a:rPr lang="as-IN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তাদের উজ্জ্বল ভবিষ্যতের শুভকামনা </a:t>
            </a:r>
            <a:r>
              <a:rPr lang="as-IN" sz="36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জানায়</a:t>
            </a:r>
            <a:r>
              <a:rPr lang="as-IN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as-IN" sz="36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36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5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as-IN" sz="6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ভূমিকা</a:t>
            </a:r>
            <a:endParaRPr lang="en-IN" sz="60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295401" y="2931434"/>
            <a:ext cx="6606296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উচ্চমাধ্যমিকের পর বিষয় নির্বাচন অত্যন্ত গুরুত্বপূর্ণ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কমার্স একটি জনপ্রিয় ও কর্মমুখী শিক্ষা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bn-IN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বাস্তব জ্ঞান ও চাকরির সুযোগ প্রদান করে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37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as-IN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চাকরিমুখী ও বাস্তবধর্মী শিক্ষা</a:t>
            </a:r>
            <a:endParaRPr lang="en-IN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হিসাবরক্ষণ (</a:t>
            </a:r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Accounting)</a:t>
            </a:r>
          </a:p>
          <a:p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ব্যবসা ও বাণিজ্য</a:t>
            </a:r>
          </a:p>
          <a:p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অর্থনীতি ও ব্যাংকিং</a:t>
            </a:r>
          </a:p>
          <a:p>
            <a:r>
              <a:rPr lang="as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 ব্যবস্থা (</a:t>
            </a:r>
            <a:r>
              <a:rPr lang="en-I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Taxation)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85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as-IN" sz="6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পেশাগত কোর্সের সুযোগ</a:t>
            </a:r>
            <a:endParaRPr lang="en-IN" sz="60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কমার্স স্নাতকদের জন্য—</a:t>
            </a:r>
          </a:p>
          <a:p>
            <a:r>
              <a:rPr lang="en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CA</a:t>
            </a:r>
          </a:p>
          <a:p>
            <a:r>
              <a:rPr lang="en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CS</a:t>
            </a:r>
          </a:p>
          <a:p>
            <a:r>
              <a:rPr lang="en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CMA</a:t>
            </a:r>
          </a:p>
          <a:p>
            <a:r>
              <a:rPr lang="en-IN" sz="3200" b="1" dirty="0" err="1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M.Com</a:t>
            </a:r>
            <a:r>
              <a:rPr lang="en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MBA </a:t>
            </a:r>
            <a:endParaRPr lang="en-IN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740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as-IN" sz="54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 খরচে উচ্চশিক্ষার সুযোগ</a:t>
            </a:r>
            <a:endParaRPr lang="en-IN" sz="5400" b="1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সরকারি সাহায্যপ্রাপ্ত কলেজ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শান্তিপুর কলেজে স্বল্প ব্যয়ে শিক্ষা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as-IN" sz="28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মধ্যবিত্ত ও নিম্ন-মধ্যবিত্ত পরিবারের জন্য উপযোগী</a:t>
            </a:r>
          </a:p>
          <a:p>
            <a:endParaRPr lang="en-IN" sz="28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2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312752"/>
            <a:ext cx="9601196" cy="973247"/>
          </a:xfrm>
        </p:spPr>
        <p:txBody>
          <a:bodyPr>
            <a:normAutofit fontScale="90000"/>
          </a:bodyPr>
          <a:lstStyle/>
          <a:p>
            <a:pPr algn="l"/>
            <a:r>
              <a:rPr lang="as-IN" sz="49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পারিবারিক ব্যবসা পরিচালনায় সহায়ক</a:t>
            </a:r>
            <a:r>
              <a:rPr lang="as-IN" b="1" dirty="0"/>
              <a:t/>
            </a:r>
            <a:br>
              <a:rPr lang="as-IN" b="1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হিসাব সংরক্ষণ ও </a:t>
            </a: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পরিকল্পনা</a:t>
            </a:r>
            <a:endParaRPr lang="en-GB" sz="32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GST </a:t>
            </a: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আয়কর সংক্রান্ত </a:t>
            </a: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জ্ঞান</a:t>
            </a:r>
            <a:endParaRPr lang="en-GB" sz="32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লাভ–ক্ষতি </a:t>
            </a: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নির্ণয়</a:t>
            </a:r>
            <a:b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6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904" y="1376127"/>
            <a:ext cx="9601196" cy="1109049"/>
          </a:xfrm>
        </p:spPr>
        <p:txBody>
          <a:bodyPr>
            <a:noAutofit/>
          </a:bodyPr>
          <a:lstStyle/>
          <a:p>
            <a:pPr algn="l"/>
            <a:r>
              <a:rPr lang="as-IN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প্রতিযোগিতামূলক পরীক্ষার প্রস্তুতির সুবিধা</a:t>
            </a:r>
            <a:br>
              <a:rPr lang="as-IN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96696"/>
            <a:ext cx="9601196" cy="28791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ব্যাংকিং </a:t>
            </a: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পরীক্ষা</a:t>
            </a:r>
            <a:endParaRPr lang="en-GB" sz="32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SSC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রাজ্য </a:t>
            </a: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সরকারি চাকরির পরীক্ষা</a:t>
            </a:r>
            <a:b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00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as-IN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সামাজিক স্বীকৃতি ও নিরাপত্তা</a:t>
            </a:r>
            <a:br>
              <a:rPr lang="as-IN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987644"/>
            <a:ext cx="9601196" cy="2888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সম্মানজনক ক্যারিয়ার </a:t>
            </a:r>
            <a:r>
              <a:rPr lang="as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পথ</a:t>
            </a:r>
            <a:endParaRPr lang="en-GB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as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সামাজিক গ্রহণযোগ্যতা</a:t>
            </a:r>
            <a:endParaRPr lang="en-GB" sz="32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as-IN" sz="32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ভবিষ্যৎ </a:t>
            </a:r>
            <a: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নিরাপত্তা</a:t>
            </a:r>
            <a:br>
              <a:rPr lang="as-IN" sz="3200" b="1" dirty="0"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4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2145671"/>
            <a:ext cx="9601196" cy="140328"/>
          </a:xfrm>
        </p:spPr>
        <p:txBody>
          <a:bodyPr>
            <a:noAutofit/>
          </a:bodyPr>
          <a:lstStyle/>
          <a:p>
            <a:r>
              <a:rPr lang="as-IN" sz="6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উপসংহার</a:t>
            </a:r>
            <a:br>
              <a:rPr lang="as-IN" sz="6000" b="1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60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সহজ ও বোধগম্য পাঠ্যক্রম</a:t>
            </a:r>
            <a:endParaRPr lang="en-GB" sz="32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কর্মসংস্থানের </a:t>
            </a: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বিস্তৃত </a:t>
            </a: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সুযোগ</a:t>
            </a:r>
            <a:endParaRPr lang="en-GB" sz="32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পেশাগত </a:t>
            </a: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উন্নতির </a:t>
            </a: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সম্ভাবনা</a:t>
            </a:r>
            <a:endParaRPr lang="en-GB" sz="3200" b="1" dirty="0" smtClean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as-IN" sz="3200" b="1" dirty="0" smtClean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বাস্তব </a:t>
            </a:r>
            <a: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 সম্মানজনক শিক্ষা</a:t>
            </a:r>
            <a:br>
              <a:rPr lang="as-IN" sz="3200" b="1" dirty="0">
                <a:solidFill>
                  <a:srgbClr val="00206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endParaRPr lang="en-IN" sz="3200" b="1" dirty="0">
              <a:solidFill>
                <a:srgbClr val="00206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7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34</TotalTime>
  <Words>144</Words>
  <Application>Microsoft Office PowerPoint</Application>
  <PresentationFormat>Custom</PresentationFormat>
  <Paragraphs>41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Organic</vt:lpstr>
      <vt:lpstr>       বাণিজ্য শিক্ষা একটি উন্নত ভবিষ্যতের দিশা স্নাতক স্তরে কমার্স (B.Com) </vt:lpstr>
      <vt:lpstr>ভূমিকা</vt:lpstr>
      <vt:lpstr>চাকরিমুখী ও বাস্তবধর্মী শিক্ষা</vt:lpstr>
      <vt:lpstr>পেশাগত কোর্সের সুযোগ</vt:lpstr>
      <vt:lpstr>কম খরচে উচ্চশিক্ষার সুযোগ</vt:lpstr>
      <vt:lpstr>পারিবারিক ব্যবসা পরিচালনায় সহায়ক </vt:lpstr>
      <vt:lpstr>প্রতিযোগিতামূলক পরীক্ষার প্রস্তুতির সুবিধা </vt:lpstr>
      <vt:lpstr>সামাজিক স্বীকৃতি ও নিরাপত্তা </vt:lpstr>
      <vt:lpstr>উপসংহার </vt:lpstr>
      <vt:lpstr>সমাপ্তি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বাণিজ্য শিক্ষা একটি উন্নত ভবিষ্যতের দিশা স্নাতক স্তরে কমার্স (B.Com)</dc:title>
  <dc:creator>ndbasak2004@outlook.com</dc:creator>
  <cp:lastModifiedBy>J G</cp:lastModifiedBy>
  <cp:revision>21</cp:revision>
  <dcterms:created xsi:type="dcterms:W3CDTF">2026-01-04T18:46:17Z</dcterms:created>
  <dcterms:modified xsi:type="dcterms:W3CDTF">2026-01-05T03:24:54Z</dcterms:modified>
</cp:coreProperties>
</file>